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4" r:id="rId36"/>
    <p:sldId id="295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</p:sldIdLst>
  <p:sldSz cx="14630400" cy="8229600" type="screen4x3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b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b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bm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b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b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b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b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b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b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b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b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b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8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0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8A5EDDE6F25D4FB5ADCC74308C8DE736</vt:lpwstr>
  </property>
  <property fmtid="{D5CDD505-2E9C-101B-9397-08002B2CF9AE}" pid="3" name="KSOProductBuildVer">
    <vt:lpwstr>2052-11.1.0.12313</vt:lpwstr>
  </property>
</Properties>
</file>